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87" d="100"/>
          <a:sy n="187" d="100"/>
        </p:scale>
        <p:origin x="-728" y="15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074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5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7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852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33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73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8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98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99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13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23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89427-DCC2-2749-B678-BA7B3E41693E}" type="datetimeFigureOut">
              <a:rPr lang="en-US" smtClean="0"/>
              <a:t>6/8/16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F2F3E-105A-604A-8B17-78A8B14E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6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699253" y="1903150"/>
            <a:ext cx="7380728" cy="2795140"/>
            <a:chOff x="699253" y="1903150"/>
            <a:chExt cx="7380728" cy="279514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6071055" y="2601027"/>
              <a:ext cx="890586" cy="1322092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5516420" y="3351600"/>
              <a:ext cx="369371" cy="548338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5070559" y="2181162"/>
              <a:ext cx="1277379" cy="1720550"/>
            </a:xfrm>
            <a:prstGeom prst="line">
              <a:avLst/>
            </a:prstGeom>
            <a:ln w="1016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6350246" y="2181162"/>
              <a:ext cx="1251308" cy="1720550"/>
            </a:xfrm>
            <a:prstGeom prst="line">
              <a:avLst/>
            </a:prstGeom>
            <a:ln w="1016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5690226" y="3089148"/>
              <a:ext cx="553357" cy="822380"/>
            </a:xfrm>
            <a:prstGeom prst="line">
              <a:avLst/>
            </a:prstGeom>
            <a:ln w="1016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244966" y="3663633"/>
              <a:ext cx="159170" cy="238581"/>
            </a:xfrm>
            <a:prstGeom prst="line">
              <a:avLst/>
            </a:prstGeom>
            <a:ln w="1016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5397905" y="3547926"/>
              <a:ext cx="236026" cy="353785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5596715" y="3707045"/>
              <a:ext cx="129872" cy="194667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4849274" y="3901712"/>
              <a:ext cx="20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54840" y="3913302"/>
              <a:ext cx="20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070063" y="3913805"/>
              <a:ext cx="20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00653" y="3901712"/>
              <a:ext cx="20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96259" y="3901713"/>
              <a:ext cx="385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accent6">
                      <a:lumMod val="75000"/>
                    </a:schemeClr>
                  </a:solidFill>
                </a:rPr>
                <a:t>x</a:t>
              </a:r>
              <a:endParaRPr 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21994" y="3901713"/>
              <a:ext cx="3825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accent6">
                      <a:lumMod val="75000"/>
                    </a:schemeClr>
                  </a:solidFill>
                </a:rPr>
                <a:t>y</a:t>
              </a:r>
              <a:endParaRPr 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44174" y="3901713"/>
              <a:ext cx="326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accent6">
                      <a:lumMod val="75000"/>
                    </a:schemeClr>
                  </a:solidFill>
                </a:rPr>
                <a:t>z</a:t>
              </a:r>
              <a:endParaRPr 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 flipH="1">
              <a:off x="6473756" y="3571107"/>
              <a:ext cx="236026" cy="353785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6691615" y="3730226"/>
              <a:ext cx="129872" cy="194667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278000" y="3924893"/>
              <a:ext cx="4194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accent6">
                      <a:lumMod val="75000"/>
                    </a:schemeClr>
                  </a:solidFill>
                </a:rPr>
                <a:t>x</a:t>
              </a:r>
              <a:endParaRPr 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547379" y="3924893"/>
              <a:ext cx="4874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</a:rPr>
                <a:t>y</a:t>
              </a:r>
              <a:endParaRPr 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837109" y="3924893"/>
              <a:ext cx="594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accent6">
                      <a:lumMod val="75000"/>
                    </a:schemeClr>
                  </a:solidFill>
                </a:rPr>
                <a:t>z</a:t>
              </a:r>
              <a:endParaRPr 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483616" y="3351095"/>
              <a:ext cx="369371" cy="548338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1037755" y="2180657"/>
              <a:ext cx="1277379" cy="1720550"/>
            </a:xfrm>
            <a:prstGeom prst="line">
              <a:avLst/>
            </a:prstGeom>
            <a:ln w="1016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317440" y="2180657"/>
              <a:ext cx="1251308" cy="1720550"/>
            </a:xfrm>
            <a:prstGeom prst="line">
              <a:avLst/>
            </a:prstGeom>
            <a:ln w="1016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657422" y="3088643"/>
              <a:ext cx="553357" cy="822380"/>
            </a:xfrm>
            <a:prstGeom prst="line">
              <a:avLst/>
            </a:prstGeom>
            <a:ln w="1016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3212160" y="3663130"/>
              <a:ext cx="159170" cy="238581"/>
            </a:xfrm>
            <a:prstGeom prst="line">
              <a:avLst/>
            </a:prstGeom>
            <a:ln w="1016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1365099" y="3547423"/>
              <a:ext cx="236026" cy="353785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1563909" y="3706542"/>
              <a:ext cx="129872" cy="194667"/>
            </a:xfrm>
            <a:prstGeom prst="line">
              <a:avLst/>
            </a:prstGeom>
            <a:ln w="1016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816470" y="3901207"/>
              <a:ext cx="20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022036" y="3912797"/>
              <a:ext cx="20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037259" y="3913300"/>
              <a:ext cx="20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467849" y="3901207"/>
              <a:ext cx="20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63455" y="3901208"/>
              <a:ext cx="385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</a:rPr>
                <a:t>x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389188" y="3901208"/>
              <a:ext cx="3825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</a:rPr>
                <a:t>y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711368" y="3901208"/>
              <a:ext cx="326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</a:rPr>
                <a:t>z</a:t>
              </a:r>
            </a:p>
          </p:txBody>
        </p:sp>
        <p:sp>
          <p:nvSpPr>
            <p:cNvPr id="39" name="Oval 38"/>
            <p:cNvSpPr/>
            <p:nvPr/>
          </p:nvSpPr>
          <p:spPr>
            <a:xfrm>
              <a:off x="1503166" y="3461163"/>
              <a:ext cx="192676" cy="192676"/>
            </a:xfrm>
            <a:prstGeom prst="ellipse">
              <a:avLst/>
            </a:prstGeom>
            <a:noFill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99253" y="2853369"/>
              <a:ext cx="464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H1</a:t>
              </a:r>
            </a:p>
          </p:txBody>
        </p:sp>
        <p:cxnSp>
          <p:nvCxnSpPr>
            <p:cNvPr id="41" name="Straight Arrow Connector 40"/>
            <p:cNvCxnSpPr>
              <a:endCxn id="39" idx="1"/>
            </p:cNvCxnSpPr>
            <p:nvPr/>
          </p:nvCxnSpPr>
          <p:spPr>
            <a:xfrm>
              <a:off x="1037753" y="3131595"/>
              <a:ext cx="493630" cy="357787"/>
            </a:xfrm>
            <a:prstGeom prst="straightConnector1">
              <a:avLst/>
            </a:prstGeom>
            <a:ln w="34925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42" name="Group 41"/>
            <p:cNvGrpSpPr/>
            <p:nvPr/>
          </p:nvGrpSpPr>
          <p:grpSpPr>
            <a:xfrm>
              <a:off x="727930" y="2429924"/>
              <a:ext cx="1024806" cy="754854"/>
              <a:chOff x="939590" y="2133600"/>
              <a:chExt cx="1024806" cy="754854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1771720" y="2695778"/>
                <a:ext cx="192676" cy="192676"/>
              </a:xfrm>
              <a:prstGeom prst="ellipse">
                <a:avLst/>
              </a:prstGeom>
              <a:noFill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39590" y="2133600"/>
                <a:ext cx="464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H2</a:t>
                </a:r>
              </a:p>
            </p:txBody>
          </p:sp>
          <p:cxnSp>
            <p:nvCxnSpPr>
              <p:cNvPr id="45" name="Straight Arrow Connector 44"/>
              <p:cNvCxnSpPr/>
              <p:nvPr/>
            </p:nvCxnSpPr>
            <p:spPr>
              <a:xfrm>
                <a:off x="1278090" y="2411824"/>
                <a:ext cx="493630" cy="357787"/>
              </a:xfrm>
              <a:prstGeom prst="straightConnector1">
                <a:avLst/>
              </a:prstGeom>
              <a:ln w="34925">
                <a:solidFill>
                  <a:schemeClr val="accent4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45"/>
            <p:cNvSpPr txBox="1"/>
            <p:nvPr/>
          </p:nvSpPr>
          <p:spPr>
            <a:xfrm>
              <a:off x="847568" y="4328958"/>
              <a:ext cx="3174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Standard Species tree as input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905631" y="4328958"/>
              <a:ext cx="3174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GRAMPA builds the MUL-tree</a:t>
              </a:r>
            </a:p>
          </p:txBody>
        </p:sp>
        <p:sp>
          <p:nvSpPr>
            <p:cNvPr id="48" name="Right Arrow 47"/>
            <p:cNvSpPr/>
            <p:nvPr/>
          </p:nvSpPr>
          <p:spPr>
            <a:xfrm>
              <a:off x="3899122" y="2799458"/>
              <a:ext cx="920485" cy="243187"/>
            </a:xfrm>
            <a:prstGeom prst="rightArrow">
              <a:avLst/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716352" y="3478333"/>
              <a:ext cx="1452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1</a:t>
              </a:r>
              <a:endParaRPr lang="en-US" sz="14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617269" y="3304097"/>
              <a:ext cx="1452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2</a:t>
              </a:r>
              <a:endParaRPr lang="en-US" sz="14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244141" y="3073518"/>
              <a:ext cx="1452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3</a:t>
              </a:r>
              <a:endParaRPr lang="en-US" sz="14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489798" y="2724409"/>
              <a:ext cx="1452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4</a:t>
              </a:r>
              <a:endParaRPr lang="en-US" sz="14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392140" y="3403079"/>
              <a:ext cx="1452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5</a:t>
              </a:r>
              <a:endParaRPr lang="en-US" sz="14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309877" y="1903150"/>
              <a:ext cx="1452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6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2766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36</Words>
  <Application>Microsoft Macintosh PowerPoint</Application>
  <PresentationFormat>On-screen Show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Gregg</dc:creator>
  <cp:lastModifiedBy>Gregg</cp:lastModifiedBy>
  <cp:revision>4</cp:revision>
  <dcterms:created xsi:type="dcterms:W3CDTF">2016-06-08T17:48:40Z</dcterms:created>
  <dcterms:modified xsi:type="dcterms:W3CDTF">2016-06-08T19:00:32Z</dcterms:modified>
</cp:coreProperties>
</file>